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.jpeg" ContentType="image/jpeg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200" y="176868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8040" y="176868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638040" y="40586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200" y="40586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0920" cy="5848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14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504000" y="1920240"/>
            <a:ext cx="9070920" cy="118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9" name="" descr=""/>
          <p:cNvPicPr/>
          <p:nvPr/>
        </p:nvPicPr>
        <p:blipFill>
          <a:blip r:embed="rId1"/>
          <a:stretch/>
        </p:blipFill>
        <p:spPr>
          <a:xfrm>
            <a:off x="274320" y="344520"/>
            <a:ext cx="9144000" cy="6858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Application>LibreOffice/5.3.6.1$Linux_X86_64 LibreOffice_project/30$Build-1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/>
  <dcterms:modified xsi:type="dcterms:W3CDTF">2022-06-21T13:48:51Z</dcterms:modified>
  <cp:revision>2</cp:revision>
  <dc:subject/>
  <dc:title/>
</cp:coreProperties>
</file>